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-48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6799-FA54-470D-B2EF-C3638F4265FE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738B-4F45-4FE8-AF5C-CEC5D32125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2359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6799-FA54-470D-B2EF-C3638F4265FE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738B-4F45-4FE8-AF5C-CEC5D32125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3266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6799-FA54-470D-B2EF-C3638F4265FE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738B-4F45-4FE8-AF5C-CEC5D32125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410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6799-FA54-470D-B2EF-C3638F4265FE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738B-4F45-4FE8-AF5C-CEC5D32125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427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6799-FA54-470D-B2EF-C3638F4265FE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738B-4F45-4FE8-AF5C-CEC5D32125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3924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6799-FA54-470D-B2EF-C3638F4265FE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738B-4F45-4FE8-AF5C-CEC5D32125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467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6799-FA54-470D-B2EF-C3638F4265FE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738B-4F45-4FE8-AF5C-CEC5D32125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5770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6799-FA54-470D-B2EF-C3638F4265FE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738B-4F45-4FE8-AF5C-CEC5D32125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430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6799-FA54-470D-B2EF-C3638F4265FE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738B-4F45-4FE8-AF5C-CEC5D32125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1330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6799-FA54-470D-B2EF-C3638F4265FE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738B-4F45-4FE8-AF5C-CEC5D32125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8215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6799-FA54-470D-B2EF-C3638F4265FE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7738B-4F45-4FE8-AF5C-CEC5D32125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917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06799-FA54-470D-B2EF-C3638F4265FE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7738B-4F45-4FE8-AF5C-CEC5D32125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5910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0573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1718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Zimmer</dc:creator>
  <cp:lastModifiedBy>Wraine Meadows</cp:lastModifiedBy>
  <cp:revision>2</cp:revision>
  <dcterms:created xsi:type="dcterms:W3CDTF">2016-12-20T00:47:09Z</dcterms:created>
  <dcterms:modified xsi:type="dcterms:W3CDTF">2018-05-22T20:08:11Z</dcterms:modified>
</cp:coreProperties>
</file>